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media1.m4a" ContentType="audio/unknown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1pPr>
    <a:lvl2pPr marL="0" marR="0" indent="457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2pPr>
    <a:lvl3pPr marL="0" marR="0" indent="914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3pPr>
    <a:lvl4pPr marL="0" marR="0" indent="1371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4pPr>
    <a:lvl5pPr marL="0" marR="0" indent="18288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5pPr>
    <a:lvl6pPr marL="0" marR="0" indent="22860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6pPr>
    <a:lvl7pPr marL="0" marR="0" indent="2743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7pPr>
    <a:lvl8pPr marL="0" marR="0" indent="3200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8pPr>
    <a:lvl9pPr marL="0" marR="0" indent="3657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Body Level One…"/>
          <p:cNvSpPr txBox="1"/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5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16" name="Fact information"/>
          <p:cNvSpPr txBox="1"/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pc="-88" sz="2940"/>
            </a:lvl1pPr>
          </a:lstStyle>
          <a:p>
            <a:pPr/>
            <a:r>
              <a:t>Fact information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ttribution"/>
          <p:cNvSpPr txBox="1"/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pc="-84" sz="2800"/>
            </a:lvl1pPr>
          </a:lstStyle>
          <a:p>
            <a:pPr/>
            <a:r>
              <a:t>Attribution </a:t>
            </a:r>
          </a:p>
        </p:txBody>
      </p:sp>
      <p:sp>
        <p:nvSpPr>
          <p:cNvPr id="125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26" name="Body Level One…"/>
          <p:cNvSpPr txBox="1"/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1pPr>
            <a:lvl2pPr marL="714375" indent="-2571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2pPr>
            <a:lvl3pPr marL="714375" indent="2000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3pPr>
            <a:lvl4pPr marL="714375" indent="6572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4pPr>
            <a:lvl5pPr marL="714375" indent="11144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ide view of a person wearing a yellow hooded jacket in front of yellow shutters"/>
          <p:cNvSpPr/>
          <p:nvPr>
            <p:ph type="pic" idx="21"/>
          </p:nvPr>
        </p:nvSpPr>
        <p:spPr>
          <a:xfrm>
            <a:off x="4076700" y="-3937000"/>
            <a:ext cx="26492200" cy="17661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View of the back of a person with a yellow top looking through an opening in a stone wall"/>
          <p:cNvSpPr/>
          <p:nvPr>
            <p:ph type="pic" sz="half" idx="22"/>
          </p:nvPr>
        </p:nvSpPr>
        <p:spPr>
          <a:xfrm>
            <a:off x="-1" y="-525805"/>
            <a:ext cx="12065001" cy="77826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Person with a big smile wearing a blue top in front of a blue wall"/>
          <p:cNvSpPr/>
          <p:nvPr>
            <p:ph type="pic" sz="half" idx="23"/>
          </p:nvPr>
        </p:nvSpPr>
        <p:spPr>
          <a:xfrm>
            <a:off x="-1" y="6384784"/>
            <a:ext cx="12065001" cy="80482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erson in blue jeans and jean jacket against a solid red and purple wall"/>
          <p:cNvSpPr/>
          <p:nvPr>
            <p:ph type="pic" idx="21"/>
          </p:nvPr>
        </p:nvSpPr>
        <p:spPr>
          <a:xfrm>
            <a:off x="0" y="-1266000"/>
            <a:ext cx="24384000" cy="16248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miling person wearing sunglasses and a yellow top against a teal background"/>
          <p:cNvSpPr/>
          <p:nvPr>
            <p:ph type="pic" idx="21"/>
          </p:nvPr>
        </p:nvSpPr>
        <p:spPr>
          <a:xfrm>
            <a:off x="-685800" y="-6146800"/>
            <a:ext cx="34201100" cy="200899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Presentation Title"/>
          <p:cNvSpPr txBox="1"/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ide view of a person wearing a yellow hooded jacket in front of yellow shutters"/>
          <p:cNvSpPr/>
          <p:nvPr>
            <p:ph type="pic" idx="21"/>
          </p:nvPr>
        </p:nvSpPr>
        <p:spPr>
          <a:xfrm>
            <a:off x="8922063" y="-1"/>
            <a:ext cx="2057399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lide Title"/>
          <p:cNvSpPr txBox="1"/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2" name="Body Level One…"/>
          <p:cNvSpPr txBox="1"/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1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</p:txBody>
      </p:sp>
      <p:sp>
        <p:nvSpPr>
          <p:cNvPr id="42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3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22793706" y="12981031"/>
            <a:ext cx="361189" cy="40411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3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4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erson with a big smile wearing a blue top in front of a blue wall"/>
          <p:cNvSpPr/>
          <p:nvPr>
            <p:ph type="pic" idx="21"/>
          </p:nvPr>
        </p:nvSpPr>
        <p:spPr>
          <a:xfrm>
            <a:off x="10236489" y="-1"/>
            <a:ext cx="2056146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Rectangle"/>
          <p:cNvSpPr/>
          <p:nvPr/>
        </p:nvSpPr>
        <p:spPr>
          <a:xfrm>
            <a:off x="0" y="990550"/>
            <a:ext cx="12538389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65" name="Author and Date"/>
          <p:cNvSpPr txBox="1"/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6" name="Slide Title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67" name="Slide Subtitle"/>
          <p:cNvSpPr txBox="1"/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pc="-101" sz="3395"/>
            </a:lvl1pPr>
          </a:lstStyle>
          <a:p>
            <a:pPr/>
            <a:r>
              <a:t>Slide Subtitle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ection Title"/>
          <p:cNvSpPr txBox="1"/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pc="-408" sz="10200"/>
            </a:lvl1pPr>
          </a:lstStyle>
          <a:p>
            <a:pPr/>
            <a:r>
              <a:t>Section Title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84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 </a:t>
            </a:r>
          </a:p>
        </p:txBody>
      </p:sp>
      <p:sp>
        <p:nvSpPr>
          <p:cNvPr id="85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6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95" name="Agenda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Agenda Subtitle</a:t>
            </a:r>
          </a:p>
        </p:txBody>
      </p:sp>
      <p:sp>
        <p:nvSpPr>
          <p:cNvPr id="96" name="Body Level One…"/>
          <p:cNvSpPr txBox="1"/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7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98" name="Agenda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Agenda Title</a:t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797516" y="12979146"/>
            <a:ext cx="361189" cy="404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3428914">
              <a:lnSpc>
                <a:spcPct val="100000"/>
              </a:lnSpc>
              <a:spcBef>
                <a:spcPts val="0"/>
              </a:spcBef>
              <a:tabLst/>
              <a:defRPr spc="0" sz="18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audio" Target="../media/media1.m4a"/><Relationship Id="rId4" Type="http://schemas.microsoft.com/office/2007/relationships/media" Target="../media/media1.m4a"/><Relationship Id="rId5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KPMG"/>
          <p:cNvSpPr txBox="1"/>
          <p:nvPr>
            <p:ph type="ctrTitle"/>
          </p:nvPr>
        </p:nvSpPr>
        <p:spPr>
          <a:xfrm>
            <a:off x="9209923" y="-376698"/>
            <a:ext cx="21869401" cy="4699001"/>
          </a:xfrm>
          <a:prstGeom prst="rect">
            <a:avLst/>
          </a:prstGeom>
        </p:spPr>
        <p:txBody>
          <a:bodyPr/>
          <a:lstStyle/>
          <a:p>
            <a:pPr/>
            <a:r>
              <a:t>KPMG</a:t>
            </a:r>
          </a:p>
        </p:txBody>
      </p:sp>
      <p:sp>
        <p:nvSpPr>
          <p:cNvPr id="162" name="Internship task 3  Data Visualisation…"/>
          <p:cNvSpPr txBox="1"/>
          <p:nvPr/>
        </p:nvSpPr>
        <p:spPr>
          <a:xfrm>
            <a:off x="4767928" y="4800243"/>
            <a:ext cx="21869401" cy="469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l" defTabSz="584200">
              <a:lnSpc>
                <a:spcPct val="100000"/>
              </a:lnSpc>
              <a:spcBef>
                <a:spcPts val="0"/>
              </a:spcBef>
              <a:tabLst/>
              <a:defRPr cap="all" spc="-138" sz="4600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Internship task 3  Data Visualisation</a:t>
            </a:r>
          </a:p>
          <a:p>
            <a:pPr algn="l" defTabSz="584200">
              <a:lnSpc>
                <a:spcPct val="100000"/>
              </a:lnSpc>
              <a:spcBef>
                <a:spcPts val="0"/>
              </a:spcBef>
              <a:tabLst/>
              <a:defRPr cap="all" spc="-138" sz="46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  <a:p>
            <a:pPr algn="l" defTabSz="584200">
              <a:lnSpc>
                <a:spcPct val="100000"/>
              </a:lnSpc>
              <a:spcBef>
                <a:spcPts val="0"/>
              </a:spcBef>
              <a:tabLst/>
              <a:defRPr cap="all" spc="-138" sz="4600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Stuti Bimali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Dashboard 1.png" descr="Dashboard 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80704" y="520460"/>
            <a:ext cx="16622592" cy="13298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Audio Recording.m4a" descr="Audio Recording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2192000" y="6858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28" fill="hold"/>
                                        <p:tgtEl>
                                          <p:spTgt spid="1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erson in blue jeans and jean jacket against a solid red and purple wall" descr="Person in blue jeans and jean jacket against a solid red and purple wall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791" r="0" b="7791"/>
          <a:stretch>
            <a:fillRect/>
          </a:stretch>
        </p:blipFill>
        <p:spPr>
          <a:xfrm>
            <a:off x="0" y="1"/>
            <a:ext cx="24384000" cy="13716001"/>
          </a:xfrm>
          <a:prstGeom prst="rect">
            <a:avLst/>
          </a:prstGeom>
        </p:spPr>
      </p:pic>
      <p:sp>
        <p:nvSpPr>
          <p:cNvPr id="168" name="Thank"/>
          <p:cNvSpPr txBox="1"/>
          <p:nvPr/>
        </p:nvSpPr>
        <p:spPr>
          <a:xfrm>
            <a:off x="3803636" y="4245369"/>
            <a:ext cx="3997072" cy="2256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129" sz="12900"/>
            </a:lvl1pPr>
          </a:lstStyle>
          <a:p>
            <a:pPr/>
            <a:r>
              <a:t>Thank</a:t>
            </a:r>
          </a:p>
        </p:txBody>
      </p:sp>
      <p:sp>
        <p:nvSpPr>
          <p:cNvPr id="169" name="You"/>
          <p:cNvSpPr txBox="1"/>
          <p:nvPr/>
        </p:nvSpPr>
        <p:spPr>
          <a:xfrm>
            <a:off x="17353550" y="6562672"/>
            <a:ext cx="2471815" cy="2256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129" sz="12900"/>
            </a:lvl1pPr>
          </a:lstStyle>
          <a:p>
            <a:pPr/>
            <a:r>
              <a:t>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